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9"/>
  </p:notesMasterIdLst>
  <p:sldIdLst>
    <p:sldId id="256" r:id="rId2"/>
    <p:sldId id="257" r:id="rId3"/>
    <p:sldId id="263" r:id="rId4"/>
    <p:sldId id="262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0379"/>
  </p:normalViewPr>
  <p:slideViewPr>
    <p:cSldViewPr snapToGrid="0" snapToObjects="1">
      <p:cViewPr>
        <p:scale>
          <a:sx n="117" d="100"/>
          <a:sy n="117" d="100"/>
        </p:scale>
        <p:origin x="9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AC2C3-1EF7-0C40-AED7-D29C48A1168D}" type="datetimeFigureOut">
              <a:rPr kumimoji="1" lang="zh-TW" altLang="en-US" smtClean="0"/>
              <a:t>2021/4/20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01EF1-0CAA-B141-A3E5-A37724E30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7272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參考價值：</a:t>
            </a:r>
            <a:endParaRPr kumimoji="1" lang="en-US" altLang="zh-TW" dirty="0"/>
          </a:p>
          <a:p>
            <a:r>
              <a:rPr kumimoji="1" lang="zh-TW" altLang="en-US"/>
              <a:t>用一個場景配合運境就完成了戲劇張力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1EF1-0CAA-B141-A3E5-A37724E3003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3201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dirty="0" err="1"/>
              <a:t>VRoid</a:t>
            </a:r>
            <a:r>
              <a:rPr lang="en" altLang="zh-TW" sz="1200" dirty="0"/>
              <a:t> Studio</a:t>
            </a:r>
            <a:r>
              <a:rPr lang="zh-TW" altLang="en-US" sz="1200" dirty="0"/>
              <a:t>的最大優勢在於，可讓用戶像在繪圖一般，展現充滿表現力的手法來製作角色的臉部、眼睛、體型、髮型等左右角色印象和魅力的各個部分。為了使各位用戶能夠更加直覺的完成模型設計，我們今後也會不斷加強各個工具。</a:t>
            </a:r>
            <a:endParaRPr lang="en-US" altLang="zh-TW" sz="1200" dirty="0"/>
          </a:p>
          <a:p>
            <a:r>
              <a:rPr lang="zh-TW" altLang="en-US" sz="1200" dirty="0"/>
              <a:t>有初始模板</a:t>
            </a:r>
            <a:endParaRPr lang="en-US" altLang="zh-TW" sz="1200" dirty="0"/>
          </a:p>
          <a:p>
            <a:r>
              <a:rPr kumimoji="1" lang="zh-TW" altLang="en-US" sz="1200" dirty="0"/>
              <a:t>可以匯出</a:t>
            </a:r>
            <a:r>
              <a:rPr kumimoji="1" lang="en-US" altLang="zh-TW" sz="1200" dirty="0"/>
              <a:t>VRM</a:t>
            </a:r>
            <a:r>
              <a:rPr kumimoji="1" lang="zh-CN" altLang="en-US" sz="1200" dirty="0"/>
              <a:t>檔</a:t>
            </a:r>
            <a:endParaRPr kumimoji="1" lang="en-US" altLang="zh-CN" sz="1200" dirty="0"/>
          </a:p>
          <a:p>
            <a:r>
              <a:rPr kumimoji="1" lang="zh-CN" altLang="en-US" sz="1200" dirty="0"/>
              <a:t>可以匯入</a:t>
            </a:r>
            <a:r>
              <a:rPr kumimoji="1" lang="en-US" altLang="zh-CN" sz="1200" dirty="0"/>
              <a:t>Unity</a:t>
            </a:r>
            <a:r>
              <a:rPr kumimoji="1" lang="zh-CN" altLang="en-US" sz="1200" dirty="0"/>
              <a:t>、</a:t>
            </a:r>
            <a:r>
              <a:rPr kumimoji="1" lang="en-US" altLang="zh-CN" sz="1200" dirty="0"/>
              <a:t>Maya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1EF1-0CAA-B141-A3E5-A37724E3003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1051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955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414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4414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292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022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97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601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35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26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063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53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EFA5084-8821-6C4C-926B-7C3DE9DA5490}" type="datetimeFigureOut">
              <a:rPr kumimoji="1" lang="zh-TW" altLang="en-US" smtClean="0"/>
              <a:t>2021/4/19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E247785-E0FA-B84A-B9C1-F5E3044B40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357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Dft2E_Mgo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C821F-4E07-824E-886F-40E1290B5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期中提案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875A35-0949-3F4D-B305-4507AD4E7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107703033 </a:t>
            </a:r>
            <a:r>
              <a:rPr kumimoji="1" lang="zh-CN" altLang="en-US" dirty="0"/>
              <a:t>資科三</a:t>
            </a:r>
            <a:r>
              <a:rPr kumimoji="1" lang="zh-TW" altLang="en-US" dirty="0"/>
              <a:t> 陳品妤</a:t>
            </a:r>
            <a:endParaRPr kumimoji="1" lang="en-US" altLang="zh-TW" dirty="0"/>
          </a:p>
          <a:p>
            <a:r>
              <a:rPr kumimoji="1" lang="en-US" altLang="zh-TW" dirty="0"/>
              <a:t>2021/04/20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5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374FD-6069-7341-9B40-5A35CCEC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故事大綱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7D75F2-3750-E84D-B9DF-31BCB8DF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+mn-ea"/>
              </a:rPr>
              <a:t>使用「いかないで」（作詞作曲</a:t>
            </a:r>
            <a:r>
              <a:rPr kumimoji="1" lang="zh-TW" altLang="en-US" dirty="0">
                <a:latin typeface="+mn-ea"/>
                <a:sym typeface="Wingdings" pitchFamily="2" charset="2"/>
              </a:rPr>
              <a:t>：想太）</a:t>
            </a:r>
            <a:endParaRPr kumimoji="1" lang="en-US" altLang="zh-TW" dirty="0">
              <a:latin typeface="+mn-ea"/>
              <a:sym typeface="Wingdings" pitchFamily="2" charset="2"/>
            </a:endParaRPr>
          </a:p>
          <a:p>
            <a:r>
              <a:rPr kumimoji="1" lang="zh-CN" altLang="en-US" dirty="0">
                <a:latin typeface="+mn-ea"/>
              </a:rPr>
              <a:t>弟弟送姊姊去搭火車，道別的故事</a:t>
            </a:r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參考影片：</a:t>
            </a:r>
            <a:endParaRPr kumimoji="1" lang="en-US" altLang="zh-TW" dirty="0">
              <a:latin typeface="+mn-ea"/>
              <a:hlinkClick r:id="rId3"/>
            </a:endParaRPr>
          </a:p>
          <a:p>
            <a:r>
              <a:rPr kumimoji="1" lang="en" altLang="zh-TW" dirty="0">
                <a:latin typeface="+mn-ea"/>
                <a:hlinkClick r:id="rId3"/>
              </a:rPr>
              <a:t>https://www.youtube.com/watch?v=dDft2E_MgoU</a:t>
            </a:r>
            <a:endParaRPr kumimoji="1" lang="en" altLang="zh-TW" dirty="0">
              <a:latin typeface="+mn-ea"/>
            </a:endParaRPr>
          </a:p>
          <a:p>
            <a:endParaRPr kumimoji="1"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3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7">
            <a:extLst>
              <a:ext uri="{FF2B5EF4-FFF2-40B4-BE49-F238E27FC236}">
                <a16:creationId xmlns:a16="http://schemas.microsoft.com/office/drawing/2014/main" id="{0DCB36B3-7B72-8444-9392-5A9162BD5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139" y="770657"/>
            <a:ext cx="2585977" cy="1937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54E1FF3-494E-CE45-A1D7-E0D0A7D43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520" y="3929743"/>
            <a:ext cx="2585977" cy="1937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D6A2EA-AB1C-BF43-BE09-1A8709E9C0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7687" y="770657"/>
            <a:ext cx="2585977" cy="1937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B38A59B-5025-104B-B896-C1FCD2EB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139" y="3929743"/>
            <a:ext cx="2585977" cy="1937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A848BD-41C4-044A-BC75-BD57E25175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6518" y="3929743"/>
            <a:ext cx="2585977" cy="1937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C7A6D2A-ED89-7143-BC93-79FF17563E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6443" y="770657"/>
            <a:ext cx="2585977" cy="1937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5D0E8A8-A143-9E4E-8374-30C7268810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0062" y="770657"/>
            <a:ext cx="2585977" cy="1937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02C698E-6940-034A-93CA-3C0216BD5E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0484" y="3929743"/>
            <a:ext cx="2585977" cy="1937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70FD54C-4AAA-DA4B-B26B-A69A6120C893}"/>
              </a:ext>
            </a:extLst>
          </p:cNvPr>
          <p:cNvSpPr txBox="1"/>
          <p:nvPr/>
        </p:nvSpPr>
        <p:spPr>
          <a:xfrm>
            <a:off x="500464" y="31344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前奏：走去火車站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07D2F8D-994F-1B4A-9A77-3210C51E312E}"/>
              </a:ext>
            </a:extLst>
          </p:cNvPr>
          <p:cNvSpPr txBox="1"/>
          <p:nvPr/>
        </p:nvSpPr>
        <p:spPr>
          <a:xfrm>
            <a:off x="3612261" y="31344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想說但說不出來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29B61AB-8814-6542-8C35-572EC64B8FDD}"/>
              </a:ext>
            </a:extLst>
          </p:cNvPr>
          <p:cNvSpPr txBox="1"/>
          <p:nvPr/>
        </p:nvSpPr>
        <p:spPr>
          <a:xfrm>
            <a:off x="6784676" y="31344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後面的人停下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86A66A-CA78-0947-B678-D50575FB0A31}"/>
              </a:ext>
            </a:extLst>
          </p:cNvPr>
          <p:cNvSpPr txBox="1"/>
          <p:nvPr/>
        </p:nvSpPr>
        <p:spPr>
          <a:xfrm>
            <a:off x="9969474" y="3134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覺得難過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6C344AD-D86E-CD48-9E21-E6C6E0169965}"/>
              </a:ext>
            </a:extLst>
          </p:cNvPr>
          <p:cNvSpPr txBox="1"/>
          <p:nvPr/>
        </p:nvSpPr>
        <p:spPr>
          <a:xfrm>
            <a:off x="846712" y="62935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女生上火車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915ECF7-EF54-DB43-8B4C-80A86E876528}"/>
              </a:ext>
            </a:extLst>
          </p:cNvPr>
          <p:cNvSpPr txBox="1"/>
          <p:nvPr/>
        </p:nvSpPr>
        <p:spPr>
          <a:xfrm>
            <a:off x="3958509" y="63383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火車開走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91A3075-3DC1-224D-8CD6-0227BD8597F7}"/>
              </a:ext>
            </a:extLst>
          </p:cNvPr>
          <p:cNvSpPr txBox="1"/>
          <p:nvPr/>
        </p:nvSpPr>
        <p:spPr>
          <a:xfrm>
            <a:off x="7015508" y="6383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越開越遠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57B6832-B8C1-4F47-972A-627D028E3AF4}"/>
              </a:ext>
            </a:extLst>
          </p:cNvPr>
          <p:cNvSpPr txBox="1"/>
          <p:nvPr/>
        </p:nvSpPr>
        <p:spPr>
          <a:xfrm>
            <a:off x="9601200" y="633833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配合最後一句歌詞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1B187A-8BFB-5844-97D4-C952D1F64262}"/>
              </a:ext>
            </a:extLst>
          </p:cNvPr>
          <p:cNvSpPr/>
          <p:nvPr/>
        </p:nvSpPr>
        <p:spPr>
          <a:xfrm>
            <a:off x="-293914" y="174171"/>
            <a:ext cx="5932714" cy="3918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F881B22-F4D3-C04E-BAF2-BAE185F1FC9A}"/>
              </a:ext>
            </a:extLst>
          </p:cNvPr>
          <p:cNvSpPr txBox="1"/>
          <p:nvPr/>
        </p:nvSpPr>
        <p:spPr>
          <a:xfrm>
            <a:off x="250395" y="108504"/>
            <a:ext cx="1935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chemeClr val="bg1"/>
                </a:solidFill>
              </a:rPr>
              <a:t>Story board</a:t>
            </a:r>
            <a:endParaRPr kumimoji="1"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C66001-DA44-A34E-9747-1717E885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素材估算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6683586-EB38-E046-ADA9-F18426EE77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807077"/>
              </p:ext>
            </p:extLst>
          </p:nvPr>
        </p:nvGraphicFramePr>
        <p:xfrm>
          <a:off x="4268132" y="1795517"/>
          <a:ext cx="6431400" cy="3950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154">
                  <a:extLst>
                    <a:ext uri="{9D8B030D-6E8A-4147-A177-3AD203B41FA5}">
                      <a16:colId xmlns:a16="http://schemas.microsoft.com/office/drawing/2014/main" val="99370488"/>
                    </a:ext>
                  </a:extLst>
                </a:gridCol>
                <a:gridCol w="3254828">
                  <a:extLst>
                    <a:ext uri="{9D8B030D-6E8A-4147-A177-3AD203B41FA5}">
                      <a16:colId xmlns:a16="http://schemas.microsoft.com/office/drawing/2014/main" val="3935702312"/>
                    </a:ext>
                  </a:extLst>
                </a:gridCol>
                <a:gridCol w="1566418">
                  <a:extLst>
                    <a:ext uri="{9D8B030D-6E8A-4147-A177-3AD203B41FA5}">
                      <a16:colId xmlns:a16="http://schemas.microsoft.com/office/drawing/2014/main" val="424186310"/>
                    </a:ext>
                  </a:extLst>
                </a:gridCol>
              </a:tblGrid>
              <a:tr h="76733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/>
                        <a:t>細項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/>
                        <a:t>數量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59156"/>
                  </a:ext>
                </a:extLst>
              </a:tr>
              <a:tr h="683658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/>
                        <a:t>人物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/>
                        <a:t>男女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094626"/>
                  </a:ext>
                </a:extLst>
              </a:tr>
              <a:tr h="68365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人物動作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/>
                        <a:t>走路、嘴巴動作、揮手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609593"/>
                  </a:ext>
                </a:extLst>
              </a:tr>
              <a:tr h="60235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/>
                        <a:t>場景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火車站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136060"/>
                  </a:ext>
                </a:extLst>
              </a:tr>
              <a:tr h="1213614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/>
                        <a:t>其他物件</a:t>
                      </a:r>
                      <a:endParaRPr lang="en-US" altLang="zh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火車、行李箱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32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4F920-A279-FD42-99C6-C84DC21C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3A2289-96BF-B44B-B08A-69B45B2F9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 err="1"/>
              <a:t>VRoid</a:t>
            </a:r>
            <a:r>
              <a:rPr kumimoji="1" lang="zh-TW" altLang="en-US" sz="2400" dirty="0"/>
              <a:t>：人物建模</a:t>
            </a:r>
            <a:endParaRPr kumimoji="1" lang="en-US" altLang="zh-TW" sz="2400" dirty="0"/>
          </a:p>
          <a:p>
            <a:r>
              <a:rPr kumimoji="1" lang="en-US" altLang="zh-TW" sz="2400" dirty="0"/>
              <a:t>Maya</a:t>
            </a:r>
            <a:r>
              <a:rPr kumimoji="1" lang="zh-TW" altLang="en-US" sz="2400" dirty="0"/>
              <a:t>：場景及其他物件建模、動畫</a:t>
            </a:r>
            <a:endParaRPr kumimoji="1" lang="en-US" altLang="zh-TW" sz="2400" dirty="0"/>
          </a:p>
          <a:p>
            <a:r>
              <a:rPr kumimoji="1" lang="en-US" altLang="zh-TW" sz="2400" dirty="0"/>
              <a:t>Unity</a:t>
            </a:r>
            <a:r>
              <a:rPr kumimoji="1" lang="zh-TW" altLang="en-US" sz="2400" dirty="0"/>
              <a:t>：動畫整合</a:t>
            </a:r>
            <a:endParaRPr kumimoji="1" lang="en-US" altLang="zh-TW" sz="2400" dirty="0"/>
          </a:p>
          <a:p>
            <a:r>
              <a:rPr kumimoji="1" lang="en-US" altLang="zh-TW" sz="2400" dirty="0"/>
              <a:t>Adobe Premiere</a:t>
            </a:r>
            <a:r>
              <a:rPr kumimoji="1" lang="zh-TW" altLang="en-US" sz="2400" dirty="0"/>
              <a:t>：後製剪輯</a:t>
            </a:r>
          </a:p>
        </p:txBody>
      </p:sp>
    </p:spTree>
    <p:extLst>
      <p:ext uri="{BB962C8B-B14F-4D97-AF65-F5344CB8AC3E}">
        <p14:creationId xmlns:p14="http://schemas.microsoft.com/office/powerpoint/2010/main" val="58798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99674-176B-B143-86D4-B38FE031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時程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F71C94-2A14-6D45-8DB8-ADE8DF564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5/1~6/8</a:t>
            </a:r>
            <a:r>
              <a:rPr kumimoji="1" lang="zh-CN" altLang="en-US" sz="2400" dirty="0"/>
              <a:t>共五個禮拜</a:t>
            </a:r>
            <a:endParaRPr kumimoji="1" lang="en-US" altLang="zh-CN" sz="2400" dirty="0"/>
          </a:p>
          <a:p>
            <a:r>
              <a:rPr kumimoji="1" lang="en-US" altLang="zh-CN" sz="2400" dirty="0"/>
              <a:t>5/1~5/8</a:t>
            </a:r>
            <a:r>
              <a:rPr kumimoji="1" lang="zh-CN" altLang="en-US" sz="2400" dirty="0"/>
              <a:t>：人物建模</a:t>
            </a:r>
            <a:endParaRPr kumimoji="1" lang="en-US" altLang="zh-CN" sz="2400" dirty="0"/>
          </a:p>
          <a:p>
            <a:r>
              <a:rPr kumimoji="1" lang="en-US" altLang="zh-CN" sz="2400" dirty="0"/>
              <a:t>5/9~5/16</a:t>
            </a:r>
            <a:r>
              <a:rPr kumimoji="1" lang="zh-CN" altLang="en-US" sz="2400" dirty="0"/>
              <a:t>：人物動作的設定</a:t>
            </a:r>
            <a:endParaRPr kumimoji="1" lang="en-US" altLang="zh-CN" sz="2400" dirty="0"/>
          </a:p>
          <a:p>
            <a:r>
              <a:rPr kumimoji="1" lang="en-US" altLang="zh-CN" sz="2400" dirty="0"/>
              <a:t>5/17~5/23</a:t>
            </a:r>
            <a:r>
              <a:rPr kumimoji="1" lang="zh-CN" altLang="en-US" sz="2400" dirty="0"/>
              <a:t>：背景建模</a:t>
            </a:r>
            <a:endParaRPr kumimoji="1" lang="en-US" altLang="zh-CN" sz="2400" dirty="0"/>
          </a:p>
          <a:p>
            <a:r>
              <a:rPr kumimoji="1" lang="en-US" altLang="zh-CN" sz="2400" dirty="0"/>
              <a:t>5/24~5/31</a:t>
            </a:r>
            <a:r>
              <a:rPr kumimoji="1" lang="zh-CN" altLang="en-US" sz="2400" dirty="0"/>
              <a:t>：動畫的拍攝</a:t>
            </a:r>
            <a:endParaRPr kumimoji="1" lang="en-US" altLang="zh-CN" sz="2400" dirty="0"/>
          </a:p>
          <a:p>
            <a:r>
              <a:rPr kumimoji="1" lang="en-US" altLang="zh-CN" sz="2400" dirty="0"/>
              <a:t>6/1~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	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r>
              <a:rPr kumimoji="1" lang="zh-CN" altLang="en-US" sz="2400" dirty="0"/>
              <a:t>後製剪輯最晚</a:t>
            </a:r>
            <a:r>
              <a:rPr kumimoji="1" lang="en-US" altLang="zh-CN" sz="2400" dirty="0"/>
              <a:t>6/1</a:t>
            </a:r>
            <a:endParaRPr kumimoji="1" lang="zh-TW" altLang="en-US" sz="24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9834B5A-AB18-4F4E-8AA1-717C6A2E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252375"/>
              </p:ext>
            </p:extLst>
          </p:nvPr>
        </p:nvGraphicFramePr>
        <p:xfrm>
          <a:off x="3869267" y="2210202"/>
          <a:ext cx="7618539" cy="375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397">
                  <a:extLst>
                    <a:ext uri="{9D8B030D-6E8A-4147-A177-3AD203B41FA5}">
                      <a16:colId xmlns:a16="http://schemas.microsoft.com/office/drawing/2014/main" val="1744444520"/>
                    </a:ext>
                  </a:extLst>
                </a:gridCol>
                <a:gridCol w="3011071">
                  <a:extLst>
                    <a:ext uri="{9D8B030D-6E8A-4147-A177-3AD203B41FA5}">
                      <a16:colId xmlns:a16="http://schemas.microsoft.com/office/drawing/2014/main" val="1577853012"/>
                    </a:ext>
                  </a:extLst>
                </a:gridCol>
                <a:gridCol w="3011071">
                  <a:extLst>
                    <a:ext uri="{9D8B030D-6E8A-4147-A177-3AD203B41FA5}">
                      <a16:colId xmlns:a16="http://schemas.microsoft.com/office/drawing/2014/main" val="3372538272"/>
                    </a:ext>
                  </a:extLst>
                </a:gridCol>
              </a:tblGrid>
              <a:tr h="585803"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備案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420476"/>
                  </a:ext>
                </a:extLst>
              </a:tr>
              <a:tr h="585803">
                <a:tc>
                  <a:txBody>
                    <a:bodyPr/>
                    <a:lstStyle/>
                    <a:p>
                      <a:r>
                        <a:rPr kumimoji="1" lang="en-US" altLang="zh-CN" sz="2400" dirty="0"/>
                        <a:t>5/1~5/8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sz="2400" dirty="0"/>
                        <a:t>人物建模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使用內建範例人物</a:t>
                      </a:r>
                      <a:r>
                        <a:rPr lang="en-US" altLang="zh-TW" sz="2400" dirty="0"/>
                        <a:t>or</a:t>
                      </a:r>
                      <a:r>
                        <a:rPr lang="zh-CN" altLang="en-US" sz="2400" dirty="0"/>
                        <a:t>使用</a:t>
                      </a:r>
                      <a:r>
                        <a:rPr lang="en-US" altLang="zh-CN" sz="2400" dirty="0" err="1"/>
                        <a:t>maya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93641"/>
                  </a:ext>
                </a:extLst>
              </a:tr>
              <a:tr h="585803">
                <a:tc>
                  <a:txBody>
                    <a:bodyPr/>
                    <a:lstStyle/>
                    <a:p>
                      <a:r>
                        <a:rPr kumimoji="1" lang="en-US" altLang="zh-CN" sz="2400" dirty="0"/>
                        <a:t>5/9~5/16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sz="2400" dirty="0"/>
                        <a:t>人物動作的設定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使用網上素材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83214"/>
                  </a:ext>
                </a:extLst>
              </a:tr>
              <a:tr h="585803">
                <a:tc>
                  <a:txBody>
                    <a:bodyPr/>
                    <a:lstStyle/>
                    <a:p>
                      <a:r>
                        <a:rPr kumimoji="1" lang="en-US" altLang="zh-CN" sz="2400" dirty="0"/>
                        <a:t>5/17~5/23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sz="2400" dirty="0"/>
                        <a:t>背景建模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拉幾個幾何方塊示意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487768"/>
                  </a:ext>
                </a:extLst>
              </a:tr>
              <a:tr h="585803">
                <a:tc>
                  <a:txBody>
                    <a:bodyPr/>
                    <a:lstStyle/>
                    <a:p>
                      <a:r>
                        <a:rPr kumimoji="1" lang="en-US" altLang="zh-CN" sz="2400" dirty="0"/>
                        <a:t>5/24~5/31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sz="2400" dirty="0"/>
                        <a:t>動畫的拍攝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611041"/>
                  </a:ext>
                </a:extLst>
              </a:tr>
              <a:tr h="585803">
                <a:tc>
                  <a:txBody>
                    <a:bodyPr/>
                    <a:lstStyle/>
                    <a:p>
                      <a:r>
                        <a:rPr kumimoji="1" lang="en-US" altLang="zh-CN" sz="2400" dirty="0"/>
                        <a:t>6/1~</a:t>
                      </a:r>
                      <a:r>
                        <a:rPr kumimoji="1" lang="zh-TW" altLang="en-US" sz="2400" dirty="0"/>
                        <a:t> </a:t>
                      </a:r>
                      <a:r>
                        <a:rPr kumimoji="1" lang="en-US" altLang="zh-TW" sz="2400" dirty="0"/>
                        <a:t>	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sz="2400" dirty="0"/>
                        <a:t>後製剪輯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94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23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FAD52-056B-AC4F-893D-518BEE74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預計結果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57FB4E-F7D7-CC4B-A542-804F50E3F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大約</a:t>
            </a:r>
            <a:r>
              <a:rPr kumimoji="1" lang="en-US" altLang="zh-TW" sz="2400" dirty="0"/>
              <a:t>1:20</a:t>
            </a:r>
            <a:r>
              <a:rPr kumimoji="1" lang="zh-TW" altLang="en-US" sz="2400" dirty="0"/>
              <a:t>的小短片</a:t>
            </a:r>
          </a:p>
        </p:txBody>
      </p:sp>
    </p:spTree>
    <p:extLst>
      <p:ext uri="{BB962C8B-B14F-4D97-AF65-F5344CB8AC3E}">
        <p14:creationId xmlns:p14="http://schemas.microsoft.com/office/powerpoint/2010/main" val="2775044762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{4319DEBB-D755-8845-846A-E9C38D5BDDD9}tf10001124</Template>
  <TotalTime>216</TotalTime>
  <Words>321</Words>
  <Application>Microsoft Macintosh PowerPoint</Application>
  <PresentationFormat>寬螢幕</PresentationFormat>
  <Paragraphs>73</Paragraphs>
  <Slides>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幼圆</vt:lpstr>
      <vt:lpstr>Calibri</vt:lpstr>
      <vt:lpstr>Corbel</vt:lpstr>
      <vt:lpstr>Wingdings 2</vt:lpstr>
      <vt:lpstr>框架</vt:lpstr>
      <vt:lpstr>期中提案</vt:lpstr>
      <vt:lpstr>故事大綱</vt:lpstr>
      <vt:lpstr>PowerPoint 簡報</vt:lpstr>
      <vt:lpstr>素材估算</vt:lpstr>
      <vt:lpstr>工具</vt:lpstr>
      <vt:lpstr>時程</vt:lpstr>
      <vt:lpstr>預計結果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動畫提案</dc:title>
  <dc:creator>Microsoft Office User</dc:creator>
  <cp:lastModifiedBy>Microsoft Office User</cp:lastModifiedBy>
  <cp:revision>34</cp:revision>
  <dcterms:created xsi:type="dcterms:W3CDTF">2021-04-17T15:21:44Z</dcterms:created>
  <dcterms:modified xsi:type="dcterms:W3CDTF">2021-04-19T17:08:23Z</dcterms:modified>
</cp:coreProperties>
</file>